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6ABEA1D-9F68-4F6D-B7E7-5951C993A14C}"/>
    <pc:docChg chg="custSel modSld">
      <pc:chgData name="Narelle Wheaton" userId="6e1b2b30-480e-4f91-806b-6735d5b9e446" providerId="ADAL" clId="{A6ABEA1D-9F68-4F6D-B7E7-5951C993A14C}" dt="2023-07-26T07:51:34.669" v="22" actId="404"/>
      <pc:docMkLst>
        <pc:docMk/>
      </pc:docMkLst>
      <pc:sldChg chg="modSp mod">
        <pc:chgData name="Narelle Wheaton" userId="6e1b2b30-480e-4f91-806b-6735d5b9e446" providerId="ADAL" clId="{A6ABEA1D-9F68-4F6D-B7E7-5951C993A14C}" dt="2023-07-26T07:51:12.737" v="15" actId="27636"/>
        <pc:sldMkLst>
          <pc:docMk/>
          <pc:sldMk cId="1021756030" sldId="256"/>
        </pc:sldMkLst>
        <pc:spChg chg="mod">
          <ac:chgData name="Narelle Wheaton" userId="6e1b2b30-480e-4f91-806b-6735d5b9e446" providerId="ADAL" clId="{A6ABEA1D-9F68-4F6D-B7E7-5951C993A14C}" dt="2023-07-26T07:51:12.737" v="15" actId="27636"/>
          <ac:spMkLst>
            <pc:docMk/>
            <pc:sldMk cId="1021756030" sldId="256"/>
            <ac:spMk id="3" creationId="{5ED6FB31-E000-4171-837E-78ABB4BFFD4C}"/>
          </ac:spMkLst>
        </pc:spChg>
      </pc:sldChg>
      <pc:sldChg chg="modSp mod">
        <pc:chgData name="Narelle Wheaton" userId="6e1b2b30-480e-4f91-806b-6735d5b9e446" providerId="ADAL" clId="{A6ABEA1D-9F68-4F6D-B7E7-5951C993A14C}" dt="2023-07-26T07:51:34.669" v="22" actId="404"/>
        <pc:sldMkLst>
          <pc:docMk/>
          <pc:sldMk cId="1849295745" sldId="257"/>
        </pc:sldMkLst>
        <pc:spChg chg="mod">
          <ac:chgData name="Narelle Wheaton" userId="6e1b2b30-480e-4f91-806b-6735d5b9e446" providerId="ADAL" clId="{A6ABEA1D-9F68-4F6D-B7E7-5951C993A14C}" dt="2023-07-26T07:51:34.669" v="22" actId="404"/>
          <ac:spMkLst>
            <pc:docMk/>
            <pc:sldMk cId="1849295745" sldId="257"/>
            <ac:spMk id="3" creationId="{5ED6FB31-E000-4171-837E-78ABB4BFFD4C}"/>
          </ac:spMkLst>
        </pc:spChg>
      </pc:sldChg>
      <pc:sldChg chg="modSp mod">
        <pc:chgData name="Narelle Wheaton" userId="6e1b2b30-480e-4f91-806b-6735d5b9e446" providerId="ADAL" clId="{A6ABEA1D-9F68-4F6D-B7E7-5951C993A14C}" dt="2023-07-26T07:51:31.222" v="21" actId="404"/>
        <pc:sldMkLst>
          <pc:docMk/>
          <pc:sldMk cId="3987623173" sldId="258"/>
        </pc:sldMkLst>
        <pc:spChg chg="mod">
          <ac:chgData name="Narelle Wheaton" userId="6e1b2b30-480e-4f91-806b-6735d5b9e446" providerId="ADAL" clId="{A6ABEA1D-9F68-4F6D-B7E7-5951C993A14C}" dt="2023-07-26T07:51:31.222" v="21" actId="404"/>
          <ac:spMkLst>
            <pc:docMk/>
            <pc:sldMk cId="3987623173" sldId="258"/>
            <ac:spMk id="3" creationId="{5ED6FB31-E000-4171-837E-78ABB4BFFD4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BD03C-6563-4FF0-8B30-82E1CAF6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6E16BC-9539-42F7-B96D-12D27DF99A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5BFCE4-0DEA-402D-B946-774318EB2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31A9A8-F962-4709-B3C1-9CB46771B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AFA895-F758-41A6-BDDE-3510EC980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134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E2394-69AD-4542-9CDB-69A654DB2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5DDBC59-CD25-4DD8-8D1D-0002C10146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63326-36D4-471A-84C8-8745704F0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4172C5-D92C-40A2-9FD7-CE9B4E306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7100E-0BE2-4161-9D12-C8057EF94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58819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06F1AE-85A4-41A3-BB9F-6349A558FF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42255E-EB18-4788-AF77-8568BA80D3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461D61-D4E1-4956-AEA8-839AB70E1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29083E-AF1C-4B52-8C46-00E9C29F5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91145-DBA0-41E4-B2CF-A2B6D7D80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88989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5D15E-651E-4A8C-A516-6482D871F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7C399-ACC5-462D-B2BC-E1A8CF0273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E61B6-F11C-4D07-B9F9-C4006910D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F77A5-295A-4DD9-AD22-F70F6D896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23A94-8B0B-4712-B29E-3A1FAF142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480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79D15-62C3-424E-9291-FFB4CEBFD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26A09-72CB-43FB-819B-8B0C3FD50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B3AB3-C9F3-4FA1-BCAC-A24EEC844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47F0A-E07E-430B-BF57-6874902DE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098925-1AA8-4841-9791-1CBF0EC6B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1579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7A778-0821-4330-8A88-7B70FAD73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572FF-8D75-4DA7-BA24-4381FF2FA8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870CB9-0EDA-4D2D-AD71-51B5A6BD74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0DF109-8DF1-48B2-945F-88E953853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94B38F-74BA-49D9-B168-F9846AF34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E406E2-51E5-4237-9E13-9DC3718B7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6380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A3EA9-9356-4D5C-99B7-AFFE974E4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D1F80D-AFD3-46AC-95AD-F0DCA5D21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9DC56C-9069-4627-AF7E-F675E69B5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446CE2-BEC7-4B8B-B56A-8FEEE70FD5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8DF8EE-6DCB-4945-B3E8-630687E521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B9421F1-BA3D-4D5C-ADAC-4F7EE1248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4BCBE8-D9E8-4009-8B95-65786AEA8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DE79E5-EE6E-4E4A-9D45-668CC122A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0027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5A87DF-114F-45BD-9812-A8E5E6450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F6D7F9-4033-459C-9132-D561379CE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48852E-DE53-482D-AE5B-952D812C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00D451-7F36-40EF-BBA0-481A6131D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5360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6DB25C-9081-434E-822C-987AFEA15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6258CD-0F0F-497B-B191-43A392216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A18499-1510-4A27-8EE7-C59E9A893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818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EF956-6B87-40E1-9481-B0D863F3A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26189-7D07-480E-BD2B-26636DFE07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BA5026-02A0-4293-8CF8-1ABBBB365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E4E0C5-314A-4EBD-948F-EADBE0142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D65420-3990-4611-9A1C-AA1DAB58E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3BF889-4AD5-4049-B5E1-8B37AD23B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159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80ECB-15C5-4B7C-B2CC-F92F05429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B46F7B-7E6B-4E8C-A601-703E6B66E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9DE341-C795-4B1D-9A3A-3B9B080FD5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F3DC17-43BC-4572-8FDF-9BE5EE26B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35328C-2691-4EA2-AF20-E99C850BD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A00CF-2D01-4D31-B4B5-C4AF62566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460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E97C44D-1B53-410D-96D8-D112704BB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B6408A-C228-41A5-AE74-F2DE1DB2D2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1D5257-415A-4063-AF05-C499E65DF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E8BF8-F477-48D3-B635-ECDB86B688C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C9BEC-5180-47EC-BF17-263AC8A796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A3C22-9BD8-491C-92FC-FC914CBB19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74DCD-706D-433F-8E61-A77DF083A2C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3313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6FB31-E000-4171-837E-78ABB4BFF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3177"/>
            <a:ext cx="9144000" cy="5008324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As we come in prayer before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with gratitude would say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Thank You Father for the family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Where each member learns to pray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Even we Lord Your dear children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Know what family life can mean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each one keeps close beside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the love of Christ is seen</a:t>
            </a:r>
          </a:p>
        </p:txBody>
      </p:sp>
    </p:spTree>
    <p:extLst>
      <p:ext uri="{BB962C8B-B14F-4D97-AF65-F5344CB8AC3E}">
        <p14:creationId xmlns:p14="http://schemas.microsoft.com/office/powerpoint/2010/main" val="1021756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6FB31-E000-4171-837E-78ABB4BFF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2154"/>
            <a:ext cx="9144000" cy="4961651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For our special Army family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 would bring our thankful prayer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we humbly Lord would ask You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Now to keep us in Your care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 You guide and lead us forward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Help us every day to pray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each other and our leaders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Serving in your world today</a:t>
            </a:r>
          </a:p>
        </p:txBody>
      </p:sp>
    </p:spTree>
    <p:extLst>
      <p:ext uri="{BB962C8B-B14F-4D97-AF65-F5344CB8AC3E}">
        <p14:creationId xmlns:p14="http://schemas.microsoft.com/office/powerpoint/2010/main" val="18492957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ED6FB31-E000-4171-837E-78ABB4BFFD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29628"/>
            <a:ext cx="9144000" cy="4998743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In our prayers we must remember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That our family is worldwide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all people are Your children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the ones for whom You died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no selfish prayer we offer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to You we gladly bring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who live here on this planet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May we serve You as our king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F418753-7E3A-41F7-BE0B-84C680A1736A}"/>
              </a:ext>
            </a:extLst>
          </p:cNvPr>
          <p:cNvSpPr/>
          <p:nvPr/>
        </p:nvSpPr>
        <p:spPr>
          <a:xfrm>
            <a:off x="252966" y="5881456"/>
            <a:ext cx="4123725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Song # 3913031</a:t>
            </a: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Alan Bateman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AU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900" b="0" i="0" dirty="0">
                <a:solidFill>
                  <a:schemeClr val="bg1"/>
                </a:solidFill>
                <a:effectLst/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39876231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9355C2F-1928-4172-BB19-138F6DF49B4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8ABB491-7A76-41F6-A5B1-E21AB3DC82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B44B30-6827-4C04-BDC9-2E2233D459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2022-07-14T05:26:49Z</dcterms:created>
  <dcterms:modified xsi:type="dcterms:W3CDTF">2023-07-26T07:51:39Z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